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1" r:id="rId3"/>
    <p:sldId id="258" r:id="rId4"/>
    <p:sldId id="260" r:id="rId5"/>
    <p:sldId id="259" r:id="rId6"/>
    <p:sldId id="257" r:id="rId7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96CC2-50CA-4F47-A181-E3243E3AAE42}" type="datetimeFigureOut">
              <a:rPr lang="zh-TW" altLang="en-US" smtClean="0"/>
              <a:t>2020/10/22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121974-6AC4-4B20-BC7B-A81A5743027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693404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96CC2-50CA-4F47-A181-E3243E3AAE42}" type="datetimeFigureOut">
              <a:rPr lang="zh-TW" altLang="en-US" smtClean="0"/>
              <a:t>2020/10/22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121974-6AC4-4B20-BC7B-A81A5743027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866639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96CC2-50CA-4F47-A181-E3243E3AAE42}" type="datetimeFigureOut">
              <a:rPr lang="zh-TW" altLang="en-US" smtClean="0"/>
              <a:t>2020/10/22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121974-6AC4-4B20-BC7B-A81A5743027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034890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96CC2-50CA-4F47-A181-E3243E3AAE42}" type="datetimeFigureOut">
              <a:rPr lang="zh-TW" altLang="en-US" smtClean="0"/>
              <a:t>2020/10/22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121974-6AC4-4B20-BC7B-A81A5743027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652160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96CC2-50CA-4F47-A181-E3243E3AAE42}" type="datetimeFigureOut">
              <a:rPr lang="zh-TW" altLang="en-US" smtClean="0"/>
              <a:t>2020/10/22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121974-6AC4-4B20-BC7B-A81A5743027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713771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96CC2-50CA-4F47-A181-E3243E3AAE42}" type="datetimeFigureOut">
              <a:rPr lang="zh-TW" altLang="en-US" smtClean="0"/>
              <a:t>2020/10/22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121974-6AC4-4B20-BC7B-A81A5743027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667474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96CC2-50CA-4F47-A181-E3243E3AAE42}" type="datetimeFigureOut">
              <a:rPr lang="zh-TW" altLang="en-US" smtClean="0"/>
              <a:t>2020/10/22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121974-6AC4-4B20-BC7B-A81A5743027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476649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96CC2-50CA-4F47-A181-E3243E3AAE42}" type="datetimeFigureOut">
              <a:rPr lang="zh-TW" altLang="en-US" smtClean="0"/>
              <a:t>2020/10/22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121974-6AC4-4B20-BC7B-A81A5743027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050779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96CC2-50CA-4F47-A181-E3243E3AAE42}" type="datetimeFigureOut">
              <a:rPr lang="zh-TW" altLang="en-US" smtClean="0"/>
              <a:t>2020/10/22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121974-6AC4-4B20-BC7B-A81A5743027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354390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96CC2-50CA-4F47-A181-E3243E3AAE42}" type="datetimeFigureOut">
              <a:rPr lang="zh-TW" altLang="en-US" smtClean="0"/>
              <a:t>2020/10/22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121974-6AC4-4B20-BC7B-A81A5743027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873924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196CC2-50CA-4F47-A181-E3243E3AAE42}" type="datetimeFigureOut">
              <a:rPr lang="zh-TW" altLang="en-US" smtClean="0"/>
              <a:t>2020/10/22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121974-6AC4-4B20-BC7B-A81A5743027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145830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196CC2-50CA-4F47-A181-E3243E3AAE42}" type="datetimeFigureOut">
              <a:rPr lang="zh-TW" altLang="en-US" smtClean="0"/>
              <a:t>2020/10/22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121974-6AC4-4B20-BC7B-A81A5743027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659773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2" Type="http://schemas.openxmlformats.org/officeDocument/2006/relationships/image" Target="../media/image3.t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t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"/><Relationship Id="rId2" Type="http://schemas.openxmlformats.org/officeDocument/2006/relationships/image" Target="../media/image6.t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t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"/><Relationship Id="rId2" Type="http://schemas.openxmlformats.org/officeDocument/2006/relationships/image" Target="../media/image9.t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tif"/><Relationship Id="rId4" Type="http://schemas.openxmlformats.org/officeDocument/2006/relationships/image" Target="../media/image11.t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"/><Relationship Id="rId2" Type="http://schemas.openxmlformats.org/officeDocument/2006/relationships/image" Target="../media/image13.t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tif"/><Relationship Id="rId4" Type="http://schemas.openxmlformats.org/officeDocument/2006/relationships/image" Target="../media/image15.t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043791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547" y="75681"/>
            <a:ext cx="9448971" cy="3149657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547" y="3627316"/>
            <a:ext cx="9442665" cy="3147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9015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723723" cy="2907908"/>
          </a:xfr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07908"/>
            <a:ext cx="6671964" cy="2223988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7249" y="4598596"/>
            <a:ext cx="6174751" cy="205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2383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937112" cy="2645704"/>
          </a:xfr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45704"/>
            <a:ext cx="7592019" cy="2530673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9607" y="5037513"/>
            <a:ext cx="5461461" cy="1820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0693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410" y="122249"/>
            <a:ext cx="4807391" cy="3204927"/>
          </a:xfr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5065" y="88224"/>
            <a:ext cx="4807391" cy="3204927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76" y="3338097"/>
            <a:ext cx="4807391" cy="3204927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5671" y="3536027"/>
            <a:ext cx="4807391" cy="3204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3996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740432" y="365125"/>
            <a:ext cx="8613368" cy="920499"/>
          </a:xfrm>
        </p:spPr>
        <p:txBody>
          <a:bodyPr/>
          <a:lstStyle/>
          <a:p>
            <a:endParaRPr lang="zh-TW" altLang="en-US"/>
          </a:p>
        </p:txBody>
      </p:sp>
      <p:pic>
        <p:nvPicPr>
          <p:cNvPr id="8" name="內容版面配置區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7346" y="548361"/>
            <a:ext cx="4160960" cy="2773973"/>
          </a:xfr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2062" y="448609"/>
            <a:ext cx="4160960" cy="2773973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397" y="3505570"/>
            <a:ext cx="4160960" cy="2773973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8306" y="3405818"/>
            <a:ext cx="4160960" cy="2773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1404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0</Words>
  <Application>Microsoft Office PowerPoint</Application>
  <PresentationFormat>寬螢幕</PresentationFormat>
  <Paragraphs>0</Paragraphs>
  <Slides>6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6</vt:i4>
      </vt:variant>
    </vt:vector>
  </HeadingPairs>
  <TitlesOfParts>
    <vt:vector size="11" baseType="lpstr">
      <vt:lpstr>新細明體</vt:lpstr>
      <vt:lpstr>Arial</vt:lpstr>
      <vt:lpstr>Calibri</vt:lpstr>
      <vt:lpstr>Calibri Light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hydro_leo</dc:creator>
  <cp:lastModifiedBy> </cp:lastModifiedBy>
  <cp:revision>2</cp:revision>
  <dcterms:created xsi:type="dcterms:W3CDTF">2020-10-22T11:35:58Z</dcterms:created>
  <dcterms:modified xsi:type="dcterms:W3CDTF">2020-10-22T11:43:42Z</dcterms:modified>
</cp:coreProperties>
</file>